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66" r:id="rId3"/>
    <p:sldId id="265" r:id="rId4"/>
    <p:sldId id="258" r:id="rId5"/>
    <p:sldId id="267" r:id="rId6"/>
    <p:sldId id="269" r:id="rId7"/>
    <p:sldId id="274" r:id="rId8"/>
    <p:sldId id="278" r:id="rId9"/>
    <p:sldId id="279" r:id="rId10"/>
    <p:sldId id="280" r:id="rId11"/>
    <p:sldId id="281" r:id="rId12"/>
    <p:sldId id="270" r:id="rId13"/>
    <p:sldId id="275" r:id="rId14"/>
    <p:sldId id="277" r:id="rId15"/>
    <p:sldId id="276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94660"/>
  </p:normalViewPr>
  <p:slideViewPr>
    <p:cSldViewPr>
      <p:cViewPr varScale="1">
        <p:scale>
          <a:sx n="66" d="100"/>
          <a:sy n="66" d="100"/>
        </p:scale>
        <p:origin x="-1500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92BE73-2FB5-4B5D-8807-8A6FCBD677A3}" type="datetimeFigureOut">
              <a:rPr lang="en-US" smtClean="0"/>
              <a:t>6/29/2013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EA62F9-1896-45CE-B881-6CAF5FA4E4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2463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572" y="1371600"/>
            <a:ext cx="6688183" cy="418011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1841367" y="-1566981"/>
            <a:ext cx="1332416" cy="16004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9800" dirty="0">
                <a:solidFill>
                  <a:srgbClr val="00B050"/>
                </a:solidFill>
                <a:ea typeface="+mj-ea"/>
              </a:rPr>
              <a:t>স্বা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95234" y="1524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bn-BD" sz="9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9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4233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0"/>
            <a:ext cx="4645395" cy="1143000"/>
          </a:xfrm>
        </p:spPr>
        <p:txBody>
          <a:bodyPr>
            <a:normAutofit fontScale="90000"/>
          </a:bodyPr>
          <a:lstStyle/>
          <a:p>
            <a:r>
              <a:rPr lang="bn-BD" u="sng" dirty="0" smtClean="0">
                <a:latin typeface="NikoshBAN" pitchFamily="2" charset="0"/>
                <a:cs typeface="NikoshBAN" pitchFamily="2" charset="0"/>
              </a:rPr>
              <a:t>্</a:t>
            </a:r>
            <a:r>
              <a:rPr lang="bn-BD" sz="7200" u="sng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u="sng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8382000" cy="3733800"/>
          </a:xfrm>
        </p:spPr>
        <p:txBody>
          <a:bodyPr>
            <a:normAutofit/>
          </a:bodyPr>
          <a:lstStyle/>
          <a:p>
            <a:r>
              <a:rPr lang="bn-BD" u="sng" dirty="0" smtClean="0">
                <a:solidFill>
                  <a:srgbClr val="00B0F0"/>
                </a:solidFill>
              </a:rPr>
              <a:t>শিক্ষক পরিচিতি</a:t>
            </a:r>
          </a:p>
          <a:p>
            <a:r>
              <a:rPr lang="bn-BD" dirty="0" smtClean="0">
                <a:solidFill>
                  <a:srgbClr val="00B0F0"/>
                </a:solidFill>
              </a:rPr>
              <a:t>হেলাল উদ্দিন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B0F0"/>
                </a:solidFill>
              </a:rPr>
              <a:t>    </a:t>
            </a:r>
            <a:r>
              <a:rPr lang="bn-BD" dirty="0" smtClean="0">
                <a:solidFill>
                  <a:srgbClr val="00B0F0"/>
                </a:solidFill>
              </a:rPr>
              <a:t>সিনিয়র শিক্ষক</a:t>
            </a:r>
            <a:r>
              <a:rPr lang="en-US" dirty="0" smtClean="0">
                <a:solidFill>
                  <a:srgbClr val="00B0F0"/>
                </a:solidFill>
              </a:rPr>
              <a:t>,</a:t>
            </a:r>
            <a:endParaRPr lang="bn-BD" dirty="0" smtClean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B0F0"/>
                </a:solidFill>
              </a:rPr>
              <a:t>    </a:t>
            </a:r>
            <a:r>
              <a:rPr lang="bn-BD" dirty="0" smtClean="0">
                <a:solidFill>
                  <a:srgbClr val="00B0F0"/>
                </a:solidFill>
              </a:rPr>
              <a:t>ত্রিশাল </a:t>
            </a:r>
            <a:r>
              <a:rPr lang="bn-BD" dirty="0" smtClean="0">
                <a:solidFill>
                  <a:srgbClr val="00B0F0"/>
                </a:solidFill>
              </a:rPr>
              <a:t>আব্বাসিয়া ফাযিল মাদ্রাসা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B0F0"/>
                </a:solidFill>
              </a:rPr>
              <a:t>     </a:t>
            </a:r>
            <a:r>
              <a:rPr lang="bn-BD" dirty="0" smtClean="0">
                <a:solidFill>
                  <a:srgbClr val="00B0F0"/>
                </a:solidFill>
              </a:rPr>
              <a:t>ত্রিশাল ময়মনসিংহ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bn-BD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bn-BD" u="sng" dirty="0" smtClean="0">
                <a:solidFill>
                  <a:srgbClr val="00B0F0"/>
                </a:solidFill>
              </a:rPr>
              <a:t> </a:t>
            </a:r>
            <a:r>
              <a:rPr lang="bn-BD" u="sng" dirty="0" smtClean="0"/>
              <a:t>     </a:t>
            </a:r>
            <a:endParaRPr lang="en-US" u="sng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67400" y="1600200"/>
            <a:ext cx="3657600" cy="6400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n-BD" sz="3600" u="sng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পাঠ পরিচিতি             </a:t>
            </a:r>
            <a:r>
              <a:rPr lang="bn-BD" sz="3600" u="sng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      </a:t>
            </a:r>
            <a:r>
              <a:rPr lang="bn-BD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শ্রেণিঃ৮ম</a:t>
            </a:r>
            <a:r>
              <a:rPr lang="bn-BD" sz="3600" u="sng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                      </a:t>
            </a:r>
            <a:endParaRPr lang="bn-BD" sz="3600" u="sng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bn-BD" sz="360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বিষয়ঃ </a:t>
            </a:r>
            <a:r>
              <a:rPr lang="bn-BD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সাঃ </a:t>
            </a:r>
            <a:r>
              <a:rPr lang="bn-BD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গণিত</a:t>
            </a:r>
            <a:endParaRPr lang="bn-BD" sz="36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bn-BD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বিষয়বস্তুঃ চতুর্ভুজ</a:t>
            </a:r>
          </a:p>
          <a:p>
            <a:pPr marL="0" indent="0">
              <a:buNone/>
            </a:pPr>
            <a:r>
              <a:rPr lang="bn-BD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সময়ঃ৫০মিনিট</a:t>
            </a:r>
            <a:endParaRPr lang="en-US" sz="3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021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562600" y="685800"/>
            <a:ext cx="1828800" cy="18288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838200"/>
            <a:ext cx="3810000" cy="1981200"/>
          </a:xfrm>
          <a:prstGeom prst="rect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822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533400"/>
            <a:ext cx="8077200" cy="5105400"/>
          </a:xfrm>
          <a:prstGeom prst="rect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947224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n-BD" sz="88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চতুর্ভুজের প্রকারভেদ</a:t>
            </a:r>
            <a:endParaRPr lang="en-US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8362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n-BD" sz="7300" u="sng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শিখন ফল</a:t>
            </a:r>
            <a:endParaRPr lang="en-US" u="sng" dirty="0">
              <a:solidFill>
                <a:srgbClr val="92D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n-BD" sz="3600" u="sng" dirty="0" smtClean="0">
                <a:latin typeface="NikoshBAN" pitchFamily="2" charset="0"/>
                <a:cs typeface="NikoshBAN" pitchFamily="2" charset="0"/>
              </a:rPr>
              <a:t>বিভিন্ন প্রকার চতুর্ভুজের বর্ননা করতে পারবে।</a:t>
            </a:r>
          </a:p>
          <a:p>
            <a:r>
              <a:rPr lang="bn-BD" sz="3600" u="sng" dirty="0" smtClean="0">
                <a:latin typeface="NikoshBAN" pitchFamily="2" charset="0"/>
                <a:cs typeface="NikoshBAN" pitchFamily="2" charset="0"/>
              </a:rPr>
              <a:t>চিত্র দেখে বিভিন্ন প্রকার চতুর্ভুজ চিহ্নিত করতে পারবে।</a:t>
            </a:r>
            <a:endParaRPr lang="en-US" sz="3600" u="sng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1146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04800"/>
            <a:ext cx="6544614" cy="5403112"/>
          </a:xfrm>
        </p:spPr>
      </p:pic>
      <p:sp>
        <p:nvSpPr>
          <p:cNvPr id="2" name="TextBox 1"/>
          <p:cNvSpPr txBox="1"/>
          <p:nvPr/>
        </p:nvSpPr>
        <p:spPr>
          <a:xfrm>
            <a:off x="2743200" y="6019800"/>
            <a:ext cx="160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FF0000"/>
                </a:solidFill>
              </a:rPr>
              <a:t>আয়ত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167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2927" y="228600"/>
            <a:ext cx="4597457" cy="459745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76600" y="4648200"/>
            <a:ext cx="3352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বর্গ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9068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Content Placeholder 1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2586831"/>
            <a:ext cx="5181600" cy="2552700"/>
          </a:xfrm>
        </p:spPr>
      </p:pic>
      <p:sp>
        <p:nvSpPr>
          <p:cNvPr id="15" name="TextBox 14"/>
          <p:cNvSpPr txBox="1"/>
          <p:nvPr/>
        </p:nvSpPr>
        <p:spPr>
          <a:xfrm>
            <a:off x="3124200" y="5562600"/>
            <a:ext cx="21932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solidFill>
                  <a:srgbClr val="FF0000"/>
                </a:solidFill>
              </a:rPr>
              <a:t>সামান্তরিক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2275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295400"/>
            <a:ext cx="6096000" cy="3562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483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1371600"/>
            <a:ext cx="4305300" cy="33965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00400" y="5181600"/>
            <a:ext cx="4648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ট্রাপিজিয়াম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7892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n-BD" sz="9600" u="sng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9600" u="sng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আয়ত ও  সামান্তরিকের চিত্রসহ সঙ্গা দাও</a:t>
            </a:r>
          </a:p>
          <a:p>
            <a:pPr marL="0" indent="0">
              <a:buNone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চিত্রসহ বর্গ ও রম্বসের সঙ্গা লিখ।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0838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n-BD" sz="7300" u="sng" dirty="0" smtClean="0">
                <a:solidFill>
                  <a:srgbClr val="FF0000"/>
                </a:solidFill>
              </a:rPr>
              <a:t>মূল্যায়ন</a:t>
            </a:r>
            <a:endParaRPr lang="en-US" u="sng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বর্গ ও রম্বস কাকে বলে এবং এদের মধ্যে পার্থক্য কি?</a:t>
            </a:r>
          </a:p>
          <a:p>
            <a:pPr marL="0" indent="0">
              <a:buNone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আয়ত ওসামান্তরিক কাকে বলে এবং এদের  মধ্যে পার্থক্য কি ?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1367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n-BD" sz="7200" u="sng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u="sng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n-BD" dirty="0" smtClean="0"/>
              <a:t>ছবিসহ আয়ত,সামান্তরিক,বর্গও রম্বসের সংগা লিখ।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2254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bn-BD" sz="107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600200"/>
            <a:ext cx="5665509" cy="4243664"/>
          </a:xfrm>
        </p:spPr>
      </p:pic>
    </p:spTree>
    <p:extLst>
      <p:ext uri="{BB962C8B-B14F-4D97-AF65-F5344CB8AC3E}">
        <p14:creationId xmlns:p14="http://schemas.microsoft.com/office/powerpoint/2010/main" val="1182075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591</TotalTime>
  <Words>99</Words>
  <Application>Microsoft Office PowerPoint</Application>
  <PresentationFormat>On-screen Show (4:3)</PresentationFormat>
  <Paragraphs>29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স্বাগতম</vt:lpstr>
      <vt:lpstr>্পরিচিতি</vt:lpstr>
      <vt:lpstr>PowerPoint Presentation</vt:lpstr>
      <vt:lpstr>PowerPoint Presentation</vt:lpstr>
      <vt:lpstr>PowerPoint Presentation</vt:lpstr>
      <vt:lpstr>শিখন ফল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দলীয় কাজ</vt:lpstr>
      <vt:lpstr>মূল্যায়ন</vt:lpstr>
      <vt:lpstr>বাড়ির কাজ</vt:lpstr>
      <vt:lpstr>ধন্যবাদ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 </dc:title>
  <dc:creator>Doel-1612i3</dc:creator>
  <cp:lastModifiedBy>Doel-1612i3</cp:lastModifiedBy>
  <cp:revision>93</cp:revision>
  <dcterms:created xsi:type="dcterms:W3CDTF">2006-08-16T00:00:00Z</dcterms:created>
  <dcterms:modified xsi:type="dcterms:W3CDTF">2013-06-29T11:19:40Z</dcterms:modified>
</cp:coreProperties>
</file>